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950" r:id="rId2"/>
    <p:sldId id="1416" r:id="rId3"/>
    <p:sldId id="1441" r:id="rId4"/>
    <p:sldId id="1442" r:id="rId5"/>
    <p:sldId id="1443" r:id="rId6"/>
    <p:sldId id="1444" r:id="rId7"/>
    <p:sldId id="518" r:id="rId8"/>
    <p:sldId id="520" r:id="rId9"/>
    <p:sldId id="521" r:id="rId10"/>
    <p:sldId id="522" r:id="rId11"/>
    <p:sldId id="523" r:id="rId12"/>
    <p:sldId id="525" r:id="rId13"/>
    <p:sldId id="526" r:id="rId14"/>
    <p:sldId id="532" r:id="rId15"/>
    <p:sldId id="527" r:id="rId16"/>
    <p:sldId id="528" r:id="rId17"/>
    <p:sldId id="529" r:id="rId18"/>
    <p:sldId id="530" r:id="rId19"/>
    <p:sldId id="531" r:id="rId20"/>
    <p:sldId id="1429" r:id="rId21"/>
    <p:sldId id="1445" r:id="rId22"/>
    <p:sldId id="1446" r:id="rId23"/>
    <p:sldId id="1447" r:id="rId24"/>
    <p:sldId id="524" r:id="rId25"/>
    <p:sldId id="1448" r:id="rId26"/>
    <p:sldId id="1449" r:id="rId27"/>
    <p:sldId id="1450" r:id="rId28"/>
    <p:sldId id="1451" r:id="rId29"/>
    <p:sldId id="1439" r:id="rId30"/>
    <p:sldId id="1452" r:id="rId31"/>
    <p:sldId id="1453" r:id="rId32"/>
    <p:sldId id="1454" r:id="rId33"/>
    <p:sldId id="1455" r:id="rId34"/>
    <p:sldId id="838" r:id="rId35"/>
    <p:sldId id="840" r:id="rId36"/>
    <p:sldId id="1456" r:id="rId37"/>
    <p:sldId id="841" r:id="rId38"/>
    <p:sldId id="842" r:id="rId39"/>
    <p:sldId id="843" r:id="rId40"/>
    <p:sldId id="1457" r:id="rId41"/>
    <p:sldId id="954" r:id="rId42"/>
    <p:sldId id="1240" r:id="rId43"/>
    <p:sldId id="1411" r:id="rId44"/>
    <p:sldId id="1408" r:id="rId45"/>
    <p:sldId id="256" r:id="rId46"/>
    <p:sldId id="257" r:id="rId47"/>
    <p:sldId id="1237" r:id="rId48"/>
    <p:sldId id="1238" r:id="rId49"/>
    <p:sldId id="1410" r:id="rId50"/>
    <p:sldId id="1281" r:id="rId51"/>
    <p:sldId id="1339" r:id="rId52"/>
    <p:sldId id="946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1441"/>
            <p14:sldId id="1442"/>
            <p14:sldId id="1443"/>
            <p14:sldId id="1444"/>
            <p14:sldId id="518"/>
            <p14:sldId id="520"/>
            <p14:sldId id="521"/>
            <p14:sldId id="522"/>
            <p14:sldId id="523"/>
            <p14:sldId id="525"/>
            <p14:sldId id="526"/>
            <p14:sldId id="532"/>
            <p14:sldId id="527"/>
            <p14:sldId id="528"/>
            <p14:sldId id="529"/>
            <p14:sldId id="530"/>
            <p14:sldId id="531"/>
            <p14:sldId id="1429"/>
            <p14:sldId id="1445"/>
            <p14:sldId id="1446"/>
            <p14:sldId id="1447"/>
            <p14:sldId id="524"/>
            <p14:sldId id="1448"/>
            <p14:sldId id="1449"/>
            <p14:sldId id="1450"/>
            <p14:sldId id="1451"/>
            <p14:sldId id="1439"/>
            <p14:sldId id="1452"/>
            <p14:sldId id="1453"/>
            <p14:sldId id="1454"/>
            <p14:sldId id="1455"/>
            <p14:sldId id="838"/>
            <p14:sldId id="840"/>
            <p14:sldId id="1456"/>
            <p14:sldId id="841"/>
            <p14:sldId id="842"/>
            <p14:sldId id="843"/>
            <p14:sldId id="1457"/>
            <p14:sldId id="954"/>
            <p14:sldId id="1240"/>
            <p14:sldId id="1411"/>
            <p14:sldId id="1408"/>
            <p14:sldId id="256"/>
            <p14:sldId id="257"/>
            <p14:sldId id="1237"/>
            <p14:sldId id="1238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5" autoAdjust="0"/>
    <p:restoredTop sz="82242" autoAdjust="0"/>
  </p:normalViewPr>
  <p:slideViewPr>
    <p:cSldViewPr>
      <p:cViewPr varScale="1">
        <p:scale>
          <a:sx n="96" d="100"/>
          <a:sy n="96" d="100"/>
        </p:scale>
        <p:origin x="2340" y="78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2F8AF-032D-B327-B786-1DA564DC5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43EA7-29CD-828E-F5F2-6CA0ABFB9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E6B7D-4B03-B840-698D-ED6690FD4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15578-6995-8837-B9AA-B5778A1F3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819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32DEA-B0C4-10CC-631F-2DB06C222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A9CB4-0E88-281A-8400-FD065CB7D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57CD9-529F-CC2D-8F33-FF18090ED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E44BF-9973-0992-5DEE-5A9F33D2F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064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16/11/2025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30th November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outnumbered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surrounded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praise is the water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enemies drown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2098658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3380299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I feel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I’ll praise when I don’t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still in 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1493042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my praise is a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more than a sound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praise is the shout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brings Jericho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214334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2606885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612916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sovereign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rose and defeated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faithful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there’s nobody greater than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2717275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36995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3928456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5391" y="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 1/12</a:t>
            </a:r>
          </a:p>
        </p:txBody>
      </p:sp>
    </p:spTree>
    <p:extLst>
      <p:ext uri="{BB962C8B-B14F-4D97-AF65-F5344CB8AC3E}">
        <p14:creationId xmlns:p14="http://schemas.microsoft.com/office/powerpoint/2010/main" val="3147170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1875185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68D9-79B9-DE55-99DA-E680A969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7C07-A2D4-4BA2-9D77-6C5A7E06611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14CF9C-164F-535C-D492-167A0BD2FB37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55962-5B6D-894E-BB21-558D95EF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43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chemeClr val="bg1"/>
                </a:solidFill>
                <a:effectLst/>
                <a:latin typeface="akagi_probook"/>
              </a:rPr>
              <a:t>Gratitude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7158417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Benjamin Hastings | Brandon Lake | Dante Bowe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2019 SHOUT! Music Publishing Australia; Bethel Music Publishing; Bethel Worship Publishing; Brandon Lake Music; Maverick City Publishing; Maverick City Publishing Worldwide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778262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words fall short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got nothing new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could I express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gratitude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281651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C8F8A-F203-66AA-C771-A4094991F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A555053-BB89-2D69-D1CC-9D577B2B0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could sing these songs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I often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every song must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You never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274E6-EBDD-260E-8200-AFBDCE58FC6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360514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3FAAB-1106-B3AB-57F0-EC138E3DE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94B3701-05BF-7A80-7158-15DEFDCE3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So I throw up my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praise You again and again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all that I have is a hallelujah </a:t>
            </a:r>
            <a:r>
              <a:rPr lang="en-GB" sz="3600" dirty="0" err="1">
                <a:solidFill>
                  <a:schemeClr val="bg1"/>
                </a:solidFill>
              </a:rPr>
              <a:t>hallelujah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And I know it’s not much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I’ve nothing else fit for a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Except for a heart singing hallelujah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47BBE-988B-DFA0-5273-15C462A018D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620546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14BF2-480A-3FD9-0FFA-FDFC12295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C8AC3E9-BE47-0B32-EB26-4B7985A42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I’ve got one response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I’ve got just one move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my arms stretched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worship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11804-03CD-FB97-752E-55E598F67F6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879496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026F1-5DFC-93D2-2BD1-CC85BD5C6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55E6D9-6F9C-BA1B-03FC-7377C9DA0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So I throw up my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praise You again and again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all that I have is a hallelujah </a:t>
            </a:r>
            <a:r>
              <a:rPr lang="en-GB" sz="3600" dirty="0" err="1">
                <a:solidFill>
                  <a:schemeClr val="bg1"/>
                </a:solidFill>
              </a:rPr>
              <a:t>hallelujah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And I know it’s not much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I’ve nothing else fit for a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Except for a heart singing hallelujah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E8187-BC25-AA07-FA14-D2883C88224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2062280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7D0CE-B467-614E-1E6B-B2CE6AADA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7992456-D825-78A2-9B7E-BC0971773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don’t you get shy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Lift up your song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you’ve got a lion inside of those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Get up and praise the Lord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C3C7E-8616-388B-AEC4-2B19CFE948B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864336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3EF65-FD1F-0603-11C2-CB85F096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0802AA-F053-D2EB-8125-AFD0EA65C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So I throw up my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praise You again and again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all that I have is a hallelujah </a:t>
            </a:r>
            <a:r>
              <a:rPr lang="en-GB" sz="3600" dirty="0" err="1">
                <a:solidFill>
                  <a:schemeClr val="bg1"/>
                </a:solidFill>
              </a:rPr>
              <a:t>hallelujah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And I know it’s not much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I’ve nothing else fit for a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Except for a heart singing hallelujah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DECDA-9261-808F-18B7-7B4849E412E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508175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6661-3313-2304-48EB-BAC97B92F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0343-D7C5-E026-342F-28142C7F8932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8F1FDE-45A5-9732-E7C1-07A1778B552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125FF-4D43-FE6E-456C-80486188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9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Come Now </a:t>
            </a:r>
            <a:r>
              <a:rPr lang="en-GB" sz="4400" dirty="0">
                <a:solidFill>
                  <a:srgbClr val="00A3E0"/>
                </a:solidFill>
                <a:latin typeface="akagi_probook"/>
              </a:rPr>
              <a:t>Is the Time To Worship</a:t>
            </a:r>
            <a:endParaRPr lang="en-GB" sz="44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2430948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Doerksen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1998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100431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116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2822848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Come now is the time to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now is the time to give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just as you are to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just as you are before your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634668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9A94D403-D342-0FA4-FFCD-3CD188A79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39325-B923-897C-5D2A-B115353F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46348"/>
            <a:ext cx="4851974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46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862C7-3BEE-42E6-6ED7-69A00F86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One day every tongue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 confess You are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One day every knee will bow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Still the greatest treasure remains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those who gladly choose You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934025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Willingly we choose to surrender our lives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Willingly our knees will bow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all our heart soul mind and strength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gladly choose You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18984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7213077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Brandon Lake </a:t>
            </a:r>
            <a:r>
              <a:rPr lang="en-GB" sz="1200" dirty="0" err="1">
                <a:solidFill>
                  <a:schemeClr val="bg1"/>
                </a:solidFill>
              </a:rPr>
              <a:t>MusicFor</a:t>
            </a:r>
            <a:r>
              <a:rPr lang="en-GB" sz="1200" dirty="0">
                <a:solidFill>
                  <a:schemeClr val="bg1"/>
                </a:solidFill>
              </a:rPr>
              <a:t> Humans </a:t>
            </a:r>
            <a:r>
              <a:rPr lang="en-GB" sz="1200" dirty="0" err="1">
                <a:solidFill>
                  <a:schemeClr val="bg1"/>
                </a:solidFill>
              </a:rPr>
              <a:t>PublishingMaverick</a:t>
            </a:r>
            <a:r>
              <a:rPr lang="en-GB" sz="1200" dirty="0">
                <a:solidFill>
                  <a:schemeClr val="bg1"/>
                </a:solidFill>
              </a:rPr>
              <a:t> City </a:t>
            </a:r>
            <a:r>
              <a:rPr lang="en-GB" sz="1200" dirty="0" err="1">
                <a:solidFill>
                  <a:schemeClr val="bg1"/>
                </a:solidFill>
              </a:rPr>
              <a:t>PublishingCapitol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GenesisCapitol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ParagonHousefires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SoundsWriter's</a:t>
            </a:r>
            <a:r>
              <a:rPr lang="en-GB" sz="1200" dirty="0">
                <a:solidFill>
                  <a:schemeClr val="bg1"/>
                </a:solidFill>
              </a:rPr>
              <a:t> Roof </a:t>
            </a:r>
            <a:r>
              <a:rPr lang="en-GB" sz="1200" dirty="0" err="1">
                <a:solidFill>
                  <a:schemeClr val="bg1"/>
                </a:solidFill>
              </a:rPr>
              <a:t>PublishingMusic</a:t>
            </a:r>
            <a:r>
              <a:rPr lang="en-GB" sz="1200" dirty="0">
                <a:solidFill>
                  <a:schemeClr val="bg1"/>
                </a:solidFill>
              </a:rPr>
              <a:t>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in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on the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when I’m 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I’m doubting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1180271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5355</TotalTime>
  <Words>1361</Words>
  <Application>Microsoft Office PowerPoint</Application>
  <PresentationFormat>On-screen Show (4:3)</PresentationFormat>
  <Paragraphs>261</Paragraphs>
  <Slides>52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198</cp:revision>
  <dcterms:created xsi:type="dcterms:W3CDTF">2024-09-27T16:56:29Z</dcterms:created>
  <dcterms:modified xsi:type="dcterms:W3CDTF">2025-11-16T18:42:18Z</dcterms:modified>
</cp:coreProperties>
</file>